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</p:sldMasterIdLst>
  <p:sldIdLst>
    <p:sldId id="267" r:id="rId10"/>
    <p:sldId id="269" r:id="rId11"/>
    <p:sldId id="256" r:id="rId12"/>
    <p:sldId id="257" r:id="rId13"/>
    <p:sldId id="260" r:id="rId14"/>
    <p:sldId id="262" r:id="rId15"/>
    <p:sldId id="265" r:id="rId16"/>
    <p:sldId id="263" r:id="rId17"/>
    <p:sldId id="268" r:id="rId18"/>
    <p:sldId id="258" r:id="rId19"/>
    <p:sldId id="259" r:id="rId20"/>
    <p:sldId id="261" r:id="rId21"/>
    <p:sldId id="264" r:id="rId22"/>
    <p:sldId id="266" r:id="rId2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Nicht animierte Folien" id="{09139C42-003F-48F4-BB0B-2BF3C61A2AA8}">
          <p14:sldIdLst>
            <p14:sldId id="267"/>
            <p14:sldId id="269"/>
            <p14:sldId id="256"/>
            <p14:sldId id="257"/>
            <p14:sldId id="260"/>
            <p14:sldId id="262"/>
            <p14:sldId id="265"/>
            <p14:sldId id="263"/>
          </p14:sldIdLst>
        </p14:section>
        <p14:section name="Animierte Folien" id="{0855D72C-4903-430A-850E-CBBB8F5ECDDC}">
          <p14:sldIdLst>
            <p14:sldId id="268"/>
            <p14:sldId id="258"/>
            <p14:sldId id="259"/>
            <p14:sldId id="261"/>
            <p14:sldId id="264"/>
            <p14:sldId id="26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68" autoAdjust="0"/>
    <p:restoredTop sz="94682" autoAdjust="0"/>
  </p:normalViewPr>
  <p:slideViewPr>
    <p:cSldViewPr showGuides="1">
      <p:cViewPr varScale="1">
        <p:scale>
          <a:sx n="105" d="100"/>
          <a:sy n="105" d="100"/>
        </p:scale>
        <p:origin x="-1308" y="-96"/>
      </p:cViewPr>
      <p:guideLst>
        <p:guide orient="horz" pos="2160"/>
        <p:guide pos="2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79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38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1830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5588" cy="685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 smtClean="0"/>
              <a:t>Titelmasterformat durch Klicken bearbeiten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75384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36336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2057400"/>
            <a:ext cx="3886200" cy="4068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86200" cy="4068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75728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9085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21578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0390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0613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19588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24932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93133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838200"/>
            <a:ext cx="2057400" cy="52879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838200"/>
            <a:ext cx="6019800" cy="5287963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68442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98112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325932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468790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de-DE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Bild durch Klicken auf Symbol hinzufügen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297321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854363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113911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de-DE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Bild durch Klicken auf Symbol hinzufügen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229186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5688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5588" cy="685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838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2057400"/>
            <a:ext cx="7924800" cy="406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FB538F-3D43-497E-8E1C-92BC019069DF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C41376E-D8A1-4847-8B1C-8CE45906AB4D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Animationen mit Trigger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algn="l"/>
            <a:r>
              <a:rPr lang="de-DE" dirty="0" smtClean="0"/>
              <a:t>Es gibt zwei Abschnitte:</a:t>
            </a:r>
          </a:p>
          <a:p>
            <a:pPr marL="514350" indent="-514350" algn="l">
              <a:buAutoNum type="arabicPeriod"/>
            </a:pPr>
            <a:r>
              <a:rPr lang="de-DE" dirty="0" smtClean="0"/>
              <a:t>Nicht animierte Folien: zum Üben</a:t>
            </a:r>
          </a:p>
          <a:p>
            <a:pPr marL="514350" indent="-514350" algn="l">
              <a:buAutoNum type="arabicPeriod"/>
            </a:pPr>
            <a:r>
              <a:rPr lang="de-DE" dirty="0" smtClean="0"/>
              <a:t>Animierte Folien: zum Kontrollieren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7996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grün"/>
          <p:cNvSpPr/>
          <p:nvPr/>
        </p:nvSpPr>
        <p:spPr>
          <a:xfrm>
            <a:off x="4426818" y="404664"/>
            <a:ext cx="3025502" cy="1008112"/>
          </a:xfrm>
          <a:prstGeom prst="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Grün: Eingangsanimation</a:t>
            </a:r>
            <a:endParaRPr lang="de-DE" b="1" dirty="0"/>
          </a:p>
        </p:txBody>
      </p:sp>
      <p:sp>
        <p:nvSpPr>
          <p:cNvPr id="8" name="Stern grün"/>
          <p:cNvSpPr/>
          <p:nvPr/>
        </p:nvSpPr>
        <p:spPr>
          <a:xfrm>
            <a:off x="539552" y="404664"/>
            <a:ext cx="1512168" cy="1512168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Stern rot"/>
          <p:cNvSpPr/>
          <p:nvPr/>
        </p:nvSpPr>
        <p:spPr>
          <a:xfrm>
            <a:off x="2267744" y="1700808"/>
            <a:ext cx="1512168" cy="1512168"/>
          </a:xfrm>
          <a:prstGeom prst="star5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Stern gelb"/>
          <p:cNvSpPr/>
          <p:nvPr/>
        </p:nvSpPr>
        <p:spPr>
          <a:xfrm>
            <a:off x="483110" y="2708920"/>
            <a:ext cx="1512168" cy="1512168"/>
          </a:xfrm>
          <a:prstGeom prst="star5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rot"/>
          <p:cNvSpPr/>
          <p:nvPr/>
        </p:nvSpPr>
        <p:spPr>
          <a:xfrm>
            <a:off x="4426818" y="2456892"/>
            <a:ext cx="3025502" cy="1008112"/>
          </a:xfrm>
          <a:prstGeom prst="rect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Rot: Ausgangsanimation</a:t>
            </a:r>
            <a:endParaRPr lang="de-DE" b="1" dirty="0"/>
          </a:p>
        </p:txBody>
      </p:sp>
      <p:sp>
        <p:nvSpPr>
          <p:cNvPr id="12" name="Rechteck 11"/>
          <p:cNvSpPr/>
          <p:nvPr/>
        </p:nvSpPr>
        <p:spPr>
          <a:xfrm>
            <a:off x="4426818" y="4458419"/>
            <a:ext cx="3025502" cy="1008112"/>
          </a:xfrm>
          <a:prstGeom prst="rect">
            <a:avLst/>
          </a:prstGeom>
          <a:ln w="57150"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Gelb: </a:t>
            </a:r>
            <a:br>
              <a:rPr lang="de-DE" b="1" dirty="0" smtClean="0"/>
            </a:br>
            <a:r>
              <a:rPr lang="de-DE" b="1" dirty="0" smtClean="0"/>
              <a:t>Hervorheben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874447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nzian_Bild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761058"/>
            <a:ext cx="1861111" cy="1235894"/>
          </a:xfrm>
          <a:prstGeom prst="rect">
            <a:avLst/>
          </a:prstGeom>
        </p:spPr>
      </p:pic>
      <p:pic>
        <p:nvPicPr>
          <p:cNvPr id="3" name="Soldanelle_Bild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511173"/>
            <a:ext cx="1855232" cy="1477520"/>
          </a:xfrm>
          <a:prstGeom prst="rect">
            <a:avLst/>
          </a:prstGeom>
        </p:spPr>
      </p:pic>
      <p:pic>
        <p:nvPicPr>
          <p:cNvPr id="4" name="Küchenschelle_Bil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581128"/>
            <a:ext cx="2737104" cy="1749552"/>
          </a:xfrm>
          <a:prstGeom prst="rect">
            <a:avLst/>
          </a:prstGeom>
        </p:spPr>
      </p:pic>
      <p:pic>
        <p:nvPicPr>
          <p:cNvPr id="5" name="Anemone_Bild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573016"/>
            <a:ext cx="1729479" cy="2507744"/>
          </a:xfrm>
          <a:prstGeom prst="rect">
            <a:avLst/>
          </a:prstGeom>
        </p:spPr>
      </p:pic>
      <p:sp>
        <p:nvSpPr>
          <p:cNvPr id="6" name="Anemone"/>
          <p:cNvSpPr/>
          <p:nvPr/>
        </p:nvSpPr>
        <p:spPr>
          <a:xfrm>
            <a:off x="539552" y="2924944"/>
            <a:ext cx="1728192" cy="648072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Weiße Anemone</a:t>
            </a:r>
            <a:endParaRPr lang="de-DE" dirty="0"/>
          </a:p>
        </p:txBody>
      </p:sp>
      <p:sp>
        <p:nvSpPr>
          <p:cNvPr id="7" name="Küchenschelle"/>
          <p:cNvSpPr/>
          <p:nvPr/>
        </p:nvSpPr>
        <p:spPr>
          <a:xfrm>
            <a:off x="4067944" y="3914775"/>
            <a:ext cx="1728192" cy="648072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Küchenschelle</a:t>
            </a:r>
            <a:endParaRPr lang="de-DE" dirty="0"/>
          </a:p>
        </p:txBody>
      </p:sp>
      <p:sp>
        <p:nvSpPr>
          <p:cNvPr id="8" name="Enzian"/>
          <p:cNvSpPr/>
          <p:nvPr/>
        </p:nvSpPr>
        <p:spPr>
          <a:xfrm>
            <a:off x="4423783" y="1114102"/>
            <a:ext cx="1728192" cy="648072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Enzian</a:t>
            </a:r>
            <a:endParaRPr lang="de-DE" dirty="0"/>
          </a:p>
        </p:txBody>
      </p:sp>
      <p:sp>
        <p:nvSpPr>
          <p:cNvPr id="9" name="Soldanelle"/>
          <p:cNvSpPr/>
          <p:nvPr/>
        </p:nvSpPr>
        <p:spPr>
          <a:xfrm>
            <a:off x="6949064" y="1845254"/>
            <a:ext cx="1728192" cy="648072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Soldanelle</a:t>
            </a:r>
            <a:endParaRPr lang="de-DE" dirty="0"/>
          </a:p>
        </p:txBody>
      </p:sp>
      <p:pic>
        <p:nvPicPr>
          <p:cNvPr id="10" name="Springkraut_Bild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44206"/>
            <a:ext cx="1869461" cy="1402096"/>
          </a:xfrm>
          <a:prstGeom prst="rect">
            <a:avLst/>
          </a:prstGeom>
        </p:spPr>
      </p:pic>
      <p:sp>
        <p:nvSpPr>
          <p:cNvPr id="11" name="Springkraut"/>
          <p:cNvSpPr/>
          <p:nvPr/>
        </p:nvSpPr>
        <p:spPr>
          <a:xfrm>
            <a:off x="1225699" y="496134"/>
            <a:ext cx="1728192" cy="648072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Indisches Springkraut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4554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creensho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37839"/>
            <a:ext cx="7013105" cy="455121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4" name="Menüband"/>
          <p:cNvSpPr txBox="1"/>
          <p:nvPr/>
        </p:nvSpPr>
        <p:spPr>
          <a:xfrm>
            <a:off x="7308304" y="2141895"/>
            <a:ext cx="183569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1600" dirty="0" err="1" smtClean="0"/>
              <a:t>Menüband</a:t>
            </a:r>
            <a:endParaRPr lang="de-DE" sz="1600" dirty="0"/>
          </a:p>
        </p:txBody>
      </p:sp>
      <p:sp>
        <p:nvSpPr>
          <p:cNvPr id="5" name="Statuszeile"/>
          <p:cNvSpPr txBox="1"/>
          <p:nvPr/>
        </p:nvSpPr>
        <p:spPr>
          <a:xfrm>
            <a:off x="7308304" y="2515291"/>
            <a:ext cx="183569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1600" dirty="0" smtClean="0"/>
              <a:t>Statuszeile</a:t>
            </a:r>
            <a:endParaRPr lang="de-DE" sz="1600" dirty="0"/>
          </a:p>
        </p:txBody>
      </p:sp>
      <p:sp>
        <p:nvSpPr>
          <p:cNvPr id="6" name="Aufgabenbereich"/>
          <p:cNvSpPr txBox="1"/>
          <p:nvPr/>
        </p:nvSpPr>
        <p:spPr>
          <a:xfrm>
            <a:off x="7308304" y="2888687"/>
            <a:ext cx="183569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1600" dirty="0" smtClean="0"/>
              <a:t>Aufgabenbereich</a:t>
            </a:r>
            <a:endParaRPr lang="de-DE" sz="1600" dirty="0"/>
          </a:p>
        </p:txBody>
      </p:sp>
      <p:sp>
        <p:nvSpPr>
          <p:cNvPr id="7" name="Notizenfenster"/>
          <p:cNvSpPr txBox="1"/>
          <p:nvPr/>
        </p:nvSpPr>
        <p:spPr>
          <a:xfrm>
            <a:off x="7308304" y="3262083"/>
            <a:ext cx="183569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1600" dirty="0" smtClean="0"/>
              <a:t>Notizenfenster</a:t>
            </a:r>
            <a:endParaRPr lang="de-DE" sz="1600" dirty="0"/>
          </a:p>
        </p:txBody>
      </p:sp>
      <p:sp>
        <p:nvSpPr>
          <p:cNvPr id="8" name="Arbeitsbereich"/>
          <p:cNvSpPr txBox="1"/>
          <p:nvPr/>
        </p:nvSpPr>
        <p:spPr>
          <a:xfrm>
            <a:off x="7308304" y="3635479"/>
            <a:ext cx="183569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1600" dirty="0" smtClean="0"/>
              <a:t>Arbeitsbereich</a:t>
            </a:r>
            <a:endParaRPr lang="de-DE" sz="1600" dirty="0"/>
          </a:p>
        </p:txBody>
      </p:sp>
      <p:sp>
        <p:nvSpPr>
          <p:cNvPr id="9" name="Folienvorschau"/>
          <p:cNvSpPr txBox="1"/>
          <p:nvPr/>
        </p:nvSpPr>
        <p:spPr>
          <a:xfrm>
            <a:off x="7308304" y="4008875"/>
            <a:ext cx="183569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1600" dirty="0" smtClean="0"/>
              <a:t>Folienvorschau</a:t>
            </a:r>
            <a:endParaRPr lang="de-DE" sz="1600" dirty="0"/>
          </a:p>
        </p:txBody>
      </p:sp>
      <p:sp>
        <p:nvSpPr>
          <p:cNvPr id="10" name="Schnellzugriffsleiste"/>
          <p:cNvSpPr txBox="1"/>
          <p:nvPr/>
        </p:nvSpPr>
        <p:spPr>
          <a:xfrm>
            <a:off x="7308304" y="4382271"/>
            <a:ext cx="183569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1600" dirty="0" smtClean="0"/>
              <a:t>Schnellzugriffsleiste</a:t>
            </a:r>
            <a:endParaRPr lang="de-DE" sz="1600" dirty="0"/>
          </a:p>
        </p:txBody>
      </p:sp>
      <p:sp>
        <p:nvSpPr>
          <p:cNvPr id="11" name="Lineal"/>
          <p:cNvSpPr txBox="1"/>
          <p:nvPr/>
        </p:nvSpPr>
        <p:spPr>
          <a:xfrm>
            <a:off x="7308304" y="4755669"/>
            <a:ext cx="183569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1600" dirty="0" smtClean="0"/>
              <a:t>Lineal</a:t>
            </a:r>
            <a:endParaRPr lang="de-DE" sz="1600" dirty="0"/>
          </a:p>
        </p:txBody>
      </p:sp>
      <p:sp>
        <p:nvSpPr>
          <p:cNvPr id="12" name="Rechteck_Schnellzugriffsleiste"/>
          <p:cNvSpPr/>
          <p:nvPr/>
        </p:nvSpPr>
        <p:spPr>
          <a:xfrm>
            <a:off x="179511" y="1628800"/>
            <a:ext cx="1368152" cy="20005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_Menüband"/>
          <p:cNvSpPr/>
          <p:nvPr/>
        </p:nvSpPr>
        <p:spPr>
          <a:xfrm>
            <a:off x="179511" y="1853863"/>
            <a:ext cx="7002000" cy="79208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_Statusleiste"/>
          <p:cNvSpPr/>
          <p:nvPr/>
        </p:nvSpPr>
        <p:spPr>
          <a:xfrm>
            <a:off x="179511" y="5968367"/>
            <a:ext cx="7002000" cy="22068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_Aufgabenbereich"/>
          <p:cNvSpPr/>
          <p:nvPr/>
        </p:nvSpPr>
        <p:spPr>
          <a:xfrm>
            <a:off x="5814242" y="2652481"/>
            <a:ext cx="1368152" cy="331588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_Folienvorschau"/>
          <p:cNvSpPr/>
          <p:nvPr/>
        </p:nvSpPr>
        <p:spPr>
          <a:xfrm>
            <a:off x="179511" y="2652481"/>
            <a:ext cx="992703" cy="331588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_Linealoben"/>
          <p:cNvSpPr/>
          <p:nvPr/>
        </p:nvSpPr>
        <p:spPr>
          <a:xfrm>
            <a:off x="1387682" y="2662175"/>
            <a:ext cx="4403028" cy="22325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_Linealseite"/>
          <p:cNvSpPr/>
          <p:nvPr/>
        </p:nvSpPr>
        <p:spPr>
          <a:xfrm rot="16200000">
            <a:off x="-176932" y="4034670"/>
            <a:ext cx="2929169" cy="20005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_Notizen"/>
          <p:cNvSpPr/>
          <p:nvPr/>
        </p:nvSpPr>
        <p:spPr>
          <a:xfrm>
            <a:off x="1187622" y="5625029"/>
            <a:ext cx="4603088" cy="34333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_Arbeitsbereich"/>
          <p:cNvSpPr/>
          <p:nvPr/>
        </p:nvSpPr>
        <p:spPr>
          <a:xfrm>
            <a:off x="1387681" y="2892263"/>
            <a:ext cx="4403029" cy="271336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itel 2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Aufdecken durch Ausgangsanimation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3033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2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3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3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4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5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Schreiben auf Klick</a:t>
            </a:r>
            <a:endParaRPr lang="de-DE" dirty="0"/>
          </a:p>
        </p:txBody>
      </p:sp>
      <p:sp>
        <p:nvSpPr>
          <p:cNvPr id="3" name="HomeStudent"/>
          <p:cNvSpPr/>
          <p:nvPr/>
        </p:nvSpPr>
        <p:spPr>
          <a:xfrm>
            <a:off x="395536" y="1484783"/>
            <a:ext cx="2520280" cy="67597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Office  </a:t>
            </a:r>
            <a:br>
              <a:rPr lang="de-DE" dirty="0" smtClean="0"/>
            </a:br>
            <a:r>
              <a:rPr lang="de-DE" dirty="0" smtClean="0"/>
              <a:t>Home and Student</a:t>
            </a:r>
            <a:endParaRPr lang="de-DE" dirty="0"/>
          </a:p>
        </p:txBody>
      </p:sp>
      <p:sp>
        <p:nvSpPr>
          <p:cNvPr id="4" name="HomeBusiness"/>
          <p:cNvSpPr/>
          <p:nvPr/>
        </p:nvSpPr>
        <p:spPr>
          <a:xfrm>
            <a:off x="3383868" y="1484783"/>
            <a:ext cx="2520280" cy="67597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Office  </a:t>
            </a:r>
            <a:br>
              <a:rPr lang="de-DE" dirty="0" smtClean="0"/>
            </a:br>
            <a:r>
              <a:rPr lang="de-DE" dirty="0" smtClean="0"/>
              <a:t>Home and Business</a:t>
            </a:r>
            <a:endParaRPr lang="de-DE" dirty="0"/>
          </a:p>
        </p:txBody>
      </p:sp>
      <p:sp>
        <p:nvSpPr>
          <p:cNvPr id="5" name="Pro"/>
          <p:cNvSpPr/>
          <p:nvPr/>
        </p:nvSpPr>
        <p:spPr>
          <a:xfrm>
            <a:off x="6372200" y="1484783"/>
            <a:ext cx="2520280" cy="67597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Office  </a:t>
            </a:r>
            <a:br>
              <a:rPr lang="de-DE" dirty="0" smtClean="0"/>
            </a:br>
            <a:r>
              <a:rPr lang="de-DE" dirty="0" smtClean="0"/>
              <a:t>Professional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395536" y="2420888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Word</a:t>
            </a:r>
          </a:p>
          <a:p>
            <a:r>
              <a:rPr lang="de-DE" dirty="0" smtClean="0"/>
              <a:t>Excel</a:t>
            </a:r>
          </a:p>
          <a:p>
            <a:r>
              <a:rPr lang="de-DE" dirty="0" smtClean="0"/>
              <a:t>PowerPoint</a:t>
            </a:r>
          </a:p>
          <a:p>
            <a:r>
              <a:rPr lang="de-DE" dirty="0" smtClean="0"/>
              <a:t>OneNote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3388854" y="2422605"/>
            <a:ext cx="2520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Word</a:t>
            </a:r>
          </a:p>
          <a:p>
            <a:r>
              <a:rPr lang="de-DE" dirty="0" smtClean="0"/>
              <a:t>Excel</a:t>
            </a:r>
          </a:p>
          <a:p>
            <a:r>
              <a:rPr lang="de-DE" dirty="0" smtClean="0"/>
              <a:t>PowerPoint</a:t>
            </a:r>
          </a:p>
          <a:p>
            <a:r>
              <a:rPr lang="de-DE" dirty="0" smtClean="0"/>
              <a:t>OneNote</a:t>
            </a:r>
          </a:p>
          <a:p>
            <a:r>
              <a:rPr lang="de-DE" dirty="0" smtClean="0"/>
              <a:t>Outlook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6390481" y="2396521"/>
            <a:ext cx="25202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Word</a:t>
            </a:r>
          </a:p>
          <a:p>
            <a:r>
              <a:rPr lang="de-DE" dirty="0" smtClean="0"/>
              <a:t>Excel</a:t>
            </a:r>
          </a:p>
          <a:p>
            <a:r>
              <a:rPr lang="de-DE" dirty="0" smtClean="0"/>
              <a:t>PowerPoint</a:t>
            </a:r>
          </a:p>
          <a:p>
            <a:r>
              <a:rPr lang="de-DE" dirty="0" smtClean="0"/>
              <a:t>OneNote</a:t>
            </a:r>
          </a:p>
          <a:p>
            <a:r>
              <a:rPr lang="de-DE" dirty="0" smtClean="0"/>
              <a:t>Outlook</a:t>
            </a:r>
          </a:p>
          <a:p>
            <a:r>
              <a:rPr lang="de-DE" dirty="0" smtClean="0"/>
              <a:t>Access</a:t>
            </a:r>
          </a:p>
          <a:p>
            <a:r>
              <a:rPr lang="de-DE" dirty="0" smtClean="0"/>
              <a:t>Publisher</a:t>
            </a:r>
          </a:p>
        </p:txBody>
      </p:sp>
    </p:spTree>
    <p:extLst>
      <p:ext uri="{BB962C8B-B14F-4D97-AF65-F5344CB8AC3E}">
        <p14:creationId xmlns:p14="http://schemas.microsoft.com/office/powerpoint/2010/main" val="1720114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Schreiben auf Klick</a:t>
            </a:r>
            <a:endParaRPr lang="de-DE" dirty="0"/>
          </a:p>
        </p:txBody>
      </p:sp>
      <p:sp>
        <p:nvSpPr>
          <p:cNvPr id="3" name="HomeStudent"/>
          <p:cNvSpPr/>
          <p:nvPr/>
        </p:nvSpPr>
        <p:spPr>
          <a:xfrm>
            <a:off x="395536" y="1484783"/>
            <a:ext cx="2520280" cy="67597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Office  </a:t>
            </a:r>
            <a:br>
              <a:rPr lang="de-DE" dirty="0" smtClean="0"/>
            </a:br>
            <a:r>
              <a:rPr lang="de-DE" dirty="0" smtClean="0"/>
              <a:t>Home and Student</a:t>
            </a:r>
            <a:endParaRPr lang="de-DE" dirty="0"/>
          </a:p>
        </p:txBody>
      </p:sp>
      <p:sp>
        <p:nvSpPr>
          <p:cNvPr id="4" name="HomeBusiness"/>
          <p:cNvSpPr/>
          <p:nvPr/>
        </p:nvSpPr>
        <p:spPr>
          <a:xfrm>
            <a:off x="3383868" y="1484783"/>
            <a:ext cx="2520280" cy="67597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Office  </a:t>
            </a:r>
            <a:br>
              <a:rPr lang="de-DE" dirty="0" smtClean="0"/>
            </a:br>
            <a:r>
              <a:rPr lang="de-DE" dirty="0" smtClean="0"/>
              <a:t>Home and Business</a:t>
            </a:r>
            <a:endParaRPr lang="de-DE" dirty="0"/>
          </a:p>
        </p:txBody>
      </p:sp>
      <p:sp>
        <p:nvSpPr>
          <p:cNvPr id="5" name="Pro"/>
          <p:cNvSpPr/>
          <p:nvPr/>
        </p:nvSpPr>
        <p:spPr>
          <a:xfrm>
            <a:off x="6372200" y="1484783"/>
            <a:ext cx="2520280" cy="67597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Office  </a:t>
            </a:r>
            <a:br>
              <a:rPr lang="de-DE" dirty="0" smtClean="0"/>
            </a:br>
            <a:r>
              <a:rPr lang="de-DE" dirty="0" smtClean="0"/>
              <a:t>Professional</a:t>
            </a:r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6390481" y="2396521"/>
            <a:ext cx="25202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Word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Excel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PowerPoint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OneNote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Outlook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Access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Publisher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3383868" y="2396520"/>
            <a:ext cx="2520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Word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Excel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PowerPoint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OneNote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Outlook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395288" y="2396519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Word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Excel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PowerPoint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OneNote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395536" y="3501008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Outlook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Access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Publisher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3383868" y="3789040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Access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Publisher</a:t>
            </a:r>
          </a:p>
        </p:txBody>
      </p:sp>
    </p:spTree>
    <p:extLst>
      <p:ext uri="{BB962C8B-B14F-4D97-AF65-F5344CB8AC3E}">
        <p14:creationId xmlns:p14="http://schemas.microsoft.com/office/powerpoint/2010/main" val="12039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Nicht-Animierte Folien</a:t>
            </a:r>
            <a:r>
              <a:rPr lang="de-DE" smtClean="0"/>
              <a:t/>
            </a:r>
            <a:br>
              <a:rPr lang="de-DE" smtClean="0"/>
            </a:br>
            <a:r>
              <a:rPr lang="de-DE" smtClean="0"/>
              <a:t>zum Üben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Abschnitt 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660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grün"/>
          <p:cNvSpPr/>
          <p:nvPr/>
        </p:nvSpPr>
        <p:spPr>
          <a:xfrm>
            <a:off x="4426818" y="404664"/>
            <a:ext cx="2593454" cy="1008112"/>
          </a:xfrm>
          <a:prstGeom prst="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Grün: Eingangsanimation</a:t>
            </a:r>
            <a:endParaRPr lang="de-DE" b="1" dirty="0"/>
          </a:p>
        </p:txBody>
      </p:sp>
      <p:sp>
        <p:nvSpPr>
          <p:cNvPr id="8" name="Stern grün"/>
          <p:cNvSpPr/>
          <p:nvPr/>
        </p:nvSpPr>
        <p:spPr>
          <a:xfrm>
            <a:off x="539552" y="404664"/>
            <a:ext cx="1512168" cy="1512168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Stern rot"/>
          <p:cNvSpPr/>
          <p:nvPr/>
        </p:nvSpPr>
        <p:spPr>
          <a:xfrm>
            <a:off x="2267744" y="1700808"/>
            <a:ext cx="1512168" cy="1512168"/>
          </a:xfrm>
          <a:prstGeom prst="star5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Stern gelb"/>
          <p:cNvSpPr/>
          <p:nvPr/>
        </p:nvSpPr>
        <p:spPr>
          <a:xfrm>
            <a:off x="483110" y="2708920"/>
            <a:ext cx="1512168" cy="1512168"/>
          </a:xfrm>
          <a:prstGeom prst="star5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rot"/>
          <p:cNvSpPr/>
          <p:nvPr/>
        </p:nvSpPr>
        <p:spPr>
          <a:xfrm>
            <a:off x="4426818" y="2456892"/>
            <a:ext cx="2593454" cy="1008112"/>
          </a:xfrm>
          <a:prstGeom prst="rect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Rot: Ausgangsanimation</a:t>
            </a:r>
            <a:endParaRPr lang="de-DE" b="1" dirty="0"/>
          </a:p>
        </p:txBody>
      </p:sp>
      <p:sp>
        <p:nvSpPr>
          <p:cNvPr id="12" name="Rechteck 11"/>
          <p:cNvSpPr/>
          <p:nvPr/>
        </p:nvSpPr>
        <p:spPr>
          <a:xfrm>
            <a:off x="4426818" y="4458419"/>
            <a:ext cx="2593454" cy="1008112"/>
          </a:xfrm>
          <a:prstGeom prst="rect">
            <a:avLst/>
          </a:prstGeom>
          <a:ln w="57150"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Gelb: </a:t>
            </a:r>
            <a:br>
              <a:rPr lang="de-DE" b="1" dirty="0" smtClean="0"/>
            </a:br>
            <a:r>
              <a:rPr lang="de-DE" b="1" dirty="0" smtClean="0"/>
              <a:t>Hervorheben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7021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nzian_Bild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617042"/>
            <a:ext cx="1861111" cy="1235894"/>
          </a:xfrm>
          <a:prstGeom prst="rect">
            <a:avLst/>
          </a:prstGeom>
        </p:spPr>
      </p:pic>
      <p:pic>
        <p:nvPicPr>
          <p:cNvPr id="3" name="Soldanelle_Bild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511173"/>
            <a:ext cx="1855232" cy="1477520"/>
          </a:xfrm>
          <a:prstGeom prst="rect">
            <a:avLst/>
          </a:prstGeom>
        </p:spPr>
      </p:pic>
      <p:pic>
        <p:nvPicPr>
          <p:cNvPr id="4" name="Küchenschelle_Bil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581128"/>
            <a:ext cx="2737104" cy="1749552"/>
          </a:xfrm>
          <a:prstGeom prst="rect">
            <a:avLst/>
          </a:prstGeom>
        </p:spPr>
      </p:pic>
      <p:pic>
        <p:nvPicPr>
          <p:cNvPr id="5" name="Anemone_Bild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573016"/>
            <a:ext cx="1729479" cy="2507744"/>
          </a:xfrm>
          <a:prstGeom prst="rect">
            <a:avLst/>
          </a:prstGeom>
        </p:spPr>
      </p:pic>
      <p:sp>
        <p:nvSpPr>
          <p:cNvPr id="6" name="Anemone"/>
          <p:cNvSpPr/>
          <p:nvPr/>
        </p:nvSpPr>
        <p:spPr>
          <a:xfrm>
            <a:off x="539552" y="2924944"/>
            <a:ext cx="1728192" cy="648072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Weiße Anemone</a:t>
            </a:r>
            <a:endParaRPr lang="de-DE" dirty="0"/>
          </a:p>
        </p:txBody>
      </p:sp>
      <p:sp>
        <p:nvSpPr>
          <p:cNvPr id="7" name="Küchenschelle"/>
          <p:cNvSpPr/>
          <p:nvPr/>
        </p:nvSpPr>
        <p:spPr>
          <a:xfrm>
            <a:off x="4067944" y="3914775"/>
            <a:ext cx="1944216" cy="648072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Küchenschelle</a:t>
            </a:r>
            <a:endParaRPr lang="de-DE" dirty="0"/>
          </a:p>
        </p:txBody>
      </p:sp>
      <p:sp>
        <p:nvSpPr>
          <p:cNvPr id="8" name="Enzian"/>
          <p:cNvSpPr/>
          <p:nvPr/>
        </p:nvSpPr>
        <p:spPr>
          <a:xfrm>
            <a:off x="4495791" y="970086"/>
            <a:ext cx="1728192" cy="648072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Enzian</a:t>
            </a:r>
            <a:endParaRPr lang="de-DE" dirty="0"/>
          </a:p>
        </p:txBody>
      </p:sp>
      <p:sp>
        <p:nvSpPr>
          <p:cNvPr id="9" name="Soldanelle"/>
          <p:cNvSpPr/>
          <p:nvPr/>
        </p:nvSpPr>
        <p:spPr>
          <a:xfrm>
            <a:off x="6949064" y="1845254"/>
            <a:ext cx="1728192" cy="648072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Soldanelle</a:t>
            </a:r>
            <a:endParaRPr lang="de-DE" dirty="0"/>
          </a:p>
        </p:txBody>
      </p:sp>
      <p:pic>
        <p:nvPicPr>
          <p:cNvPr id="10" name="Springkraut_Bild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44206"/>
            <a:ext cx="1869461" cy="1402096"/>
          </a:xfrm>
          <a:prstGeom prst="rect">
            <a:avLst/>
          </a:prstGeom>
        </p:spPr>
      </p:pic>
      <p:sp>
        <p:nvSpPr>
          <p:cNvPr id="11" name="Springkraut"/>
          <p:cNvSpPr/>
          <p:nvPr/>
        </p:nvSpPr>
        <p:spPr>
          <a:xfrm>
            <a:off x="1225699" y="496134"/>
            <a:ext cx="1728192" cy="648072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Indisches Springkraut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768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creensho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37839"/>
            <a:ext cx="7013105" cy="455121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4" name="Menüband"/>
          <p:cNvSpPr txBox="1"/>
          <p:nvPr/>
        </p:nvSpPr>
        <p:spPr>
          <a:xfrm>
            <a:off x="7308304" y="2141895"/>
            <a:ext cx="183569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1600" dirty="0" err="1" smtClean="0"/>
              <a:t>Menüband</a:t>
            </a:r>
            <a:endParaRPr lang="de-DE" sz="1600" dirty="0"/>
          </a:p>
        </p:txBody>
      </p:sp>
      <p:sp>
        <p:nvSpPr>
          <p:cNvPr id="5" name="Statuszeile"/>
          <p:cNvSpPr txBox="1"/>
          <p:nvPr/>
        </p:nvSpPr>
        <p:spPr>
          <a:xfrm>
            <a:off x="7308304" y="2515291"/>
            <a:ext cx="183569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1600" dirty="0" smtClean="0"/>
              <a:t>Statuszeile</a:t>
            </a:r>
            <a:endParaRPr lang="de-DE" sz="1600" dirty="0"/>
          </a:p>
        </p:txBody>
      </p:sp>
      <p:sp>
        <p:nvSpPr>
          <p:cNvPr id="6" name="Aufgabenbereich"/>
          <p:cNvSpPr txBox="1"/>
          <p:nvPr/>
        </p:nvSpPr>
        <p:spPr>
          <a:xfrm>
            <a:off x="7308304" y="2888687"/>
            <a:ext cx="183569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1600" dirty="0" smtClean="0"/>
              <a:t>Aufgabenbereich</a:t>
            </a:r>
            <a:endParaRPr lang="de-DE" sz="1600" dirty="0"/>
          </a:p>
        </p:txBody>
      </p:sp>
      <p:sp>
        <p:nvSpPr>
          <p:cNvPr id="7" name="Notizenfenster"/>
          <p:cNvSpPr txBox="1"/>
          <p:nvPr/>
        </p:nvSpPr>
        <p:spPr>
          <a:xfrm>
            <a:off x="7308304" y="3262083"/>
            <a:ext cx="183569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1600" dirty="0" smtClean="0"/>
              <a:t>Notizenfenster</a:t>
            </a:r>
            <a:endParaRPr lang="de-DE" sz="1600" dirty="0"/>
          </a:p>
        </p:txBody>
      </p:sp>
      <p:sp>
        <p:nvSpPr>
          <p:cNvPr id="8" name="Arbeitsbereich"/>
          <p:cNvSpPr txBox="1"/>
          <p:nvPr/>
        </p:nvSpPr>
        <p:spPr>
          <a:xfrm>
            <a:off x="7308304" y="3635479"/>
            <a:ext cx="183569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1600" dirty="0" smtClean="0"/>
              <a:t>Arbeitsbereich</a:t>
            </a:r>
            <a:endParaRPr lang="de-DE" sz="1600" dirty="0"/>
          </a:p>
        </p:txBody>
      </p:sp>
      <p:sp>
        <p:nvSpPr>
          <p:cNvPr id="9" name="Folienvorschau"/>
          <p:cNvSpPr txBox="1"/>
          <p:nvPr/>
        </p:nvSpPr>
        <p:spPr>
          <a:xfrm>
            <a:off x="7308304" y="4008875"/>
            <a:ext cx="183569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1600" dirty="0" smtClean="0"/>
              <a:t>Folienvorschau</a:t>
            </a:r>
            <a:endParaRPr lang="de-DE" sz="1600" dirty="0"/>
          </a:p>
        </p:txBody>
      </p:sp>
      <p:sp>
        <p:nvSpPr>
          <p:cNvPr id="10" name="Schnellzugriffsleiste"/>
          <p:cNvSpPr txBox="1"/>
          <p:nvPr/>
        </p:nvSpPr>
        <p:spPr>
          <a:xfrm>
            <a:off x="7308304" y="4382271"/>
            <a:ext cx="183569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1600" dirty="0" smtClean="0"/>
              <a:t>Schnellzugriffsleiste</a:t>
            </a:r>
            <a:endParaRPr lang="de-DE" sz="1600" dirty="0"/>
          </a:p>
        </p:txBody>
      </p:sp>
      <p:sp>
        <p:nvSpPr>
          <p:cNvPr id="11" name="Lineal"/>
          <p:cNvSpPr txBox="1"/>
          <p:nvPr/>
        </p:nvSpPr>
        <p:spPr>
          <a:xfrm>
            <a:off x="7308304" y="4755669"/>
            <a:ext cx="183569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1600" dirty="0" smtClean="0"/>
              <a:t>Lineal</a:t>
            </a:r>
            <a:endParaRPr lang="de-DE" sz="1600" dirty="0"/>
          </a:p>
        </p:txBody>
      </p:sp>
      <p:sp>
        <p:nvSpPr>
          <p:cNvPr id="12" name="Rechteck_Schnellzugriffsleiste"/>
          <p:cNvSpPr/>
          <p:nvPr/>
        </p:nvSpPr>
        <p:spPr>
          <a:xfrm>
            <a:off x="179511" y="1628800"/>
            <a:ext cx="1368152" cy="20005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_Menüband"/>
          <p:cNvSpPr/>
          <p:nvPr/>
        </p:nvSpPr>
        <p:spPr>
          <a:xfrm>
            <a:off x="179511" y="1853863"/>
            <a:ext cx="7002000" cy="79208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_Statusleiste"/>
          <p:cNvSpPr/>
          <p:nvPr/>
        </p:nvSpPr>
        <p:spPr>
          <a:xfrm>
            <a:off x="179511" y="5968367"/>
            <a:ext cx="7002000" cy="22068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_Aufgabenbereich"/>
          <p:cNvSpPr/>
          <p:nvPr/>
        </p:nvSpPr>
        <p:spPr>
          <a:xfrm>
            <a:off x="5814242" y="2652481"/>
            <a:ext cx="1368152" cy="331588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_Folienvorschau"/>
          <p:cNvSpPr/>
          <p:nvPr/>
        </p:nvSpPr>
        <p:spPr>
          <a:xfrm>
            <a:off x="179511" y="2652481"/>
            <a:ext cx="992703" cy="331588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_Linealoben"/>
          <p:cNvSpPr/>
          <p:nvPr/>
        </p:nvSpPr>
        <p:spPr>
          <a:xfrm>
            <a:off x="1387682" y="2662175"/>
            <a:ext cx="4403028" cy="22325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_Linealseite"/>
          <p:cNvSpPr/>
          <p:nvPr/>
        </p:nvSpPr>
        <p:spPr>
          <a:xfrm rot="16200000">
            <a:off x="-176932" y="4034670"/>
            <a:ext cx="2929169" cy="20005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_Notizen"/>
          <p:cNvSpPr/>
          <p:nvPr/>
        </p:nvSpPr>
        <p:spPr>
          <a:xfrm>
            <a:off x="1187622" y="5625029"/>
            <a:ext cx="4603088" cy="34333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_Arbeitsbereich"/>
          <p:cNvSpPr/>
          <p:nvPr/>
        </p:nvSpPr>
        <p:spPr>
          <a:xfrm>
            <a:off x="1387681" y="2892263"/>
            <a:ext cx="4403029" cy="271336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itel 2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Aufdecken durch Ausgangsanimation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315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creensho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37839"/>
            <a:ext cx="7013105" cy="455121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4" name="Menüband"/>
          <p:cNvSpPr txBox="1"/>
          <p:nvPr/>
        </p:nvSpPr>
        <p:spPr>
          <a:xfrm>
            <a:off x="7308304" y="2141895"/>
            <a:ext cx="183569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1600" dirty="0" err="1" smtClean="0"/>
              <a:t>Menüband</a:t>
            </a:r>
            <a:endParaRPr lang="de-DE" sz="1600" dirty="0"/>
          </a:p>
        </p:txBody>
      </p:sp>
      <p:sp>
        <p:nvSpPr>
          <p:cNvPr id="5" name="Statuszeile"/>
          <p:cNvSpPr txBox="1"/>
          <p:nvPr/>
        </p:nvSpPr>
        <p:spPr>
          <a:xfrm>
            <a:off x="7308304" y="2515291"/>
            <a:ext cx="183569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1600" dirty="0" smtClean="0"/>
              <a:t>Statuszeile</a:t>
            </a:r>
            <a:endParaRPr lang="de-DE" sz="1600" dirty="0"/>
          </a:p>
        </p:txBody>
      </p:sp>
      <p:sp>
        <p:nvSpPr>
          <p:cNvPr id="6" name="Aufgabenbereich"/>
          <p:cNvSpPr txBox="1"/>
          <p:nvPr/>
        </p:nvSpPr>
        <p:spPr>
          <a:xfrm>
            <a:off x="7308304" y="2888687"/>
            <a:ext cx="183569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1600" dirty="0" smtClean="0"/>
              <a:t>Aufgabenbereich</a:t>
            </a:r>
            <a:endParaRPr lang="de-DE" sz="1600" dirty="0"/>
          </a:p>
        </p:txBody>
      </p:sp>
      <p:sp>
        <p:nvSpPr>
          <p:cNvPr id="7" name="Notizenfenster"/>
          <p:cNvSpPr txBox="1"/>
          <p:nvPr/>
        </p:nvSpPr>
        <p:spPr>
          <a:xfrm>
            <a:off x="7308304" y="3262083"/>
            <a:ext cx="183569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1600" dirty="0" smtClean="0"/>
              <a:t>Notizenfenster</a:t>
            </a:r>
            <a:endParaRPr lang="de-DE" sz="1600" dirty="0"/>
          </a:p>
        </p:txBody>
      </p:sp>
      <p:sp>
        <p:nvSpPr>
          <p:cNvPr id="8" name="Arbeitsbereich"/>
          <p:cNvSpPr txBox="1"/>
          <p:nvPr/>
        </p:nvSpPr>
        <p:spPr>
          <a:xfrm>
            <a:off x="7308304" y="3635479"/>
            <a:ext cx="183569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1600" dirty="0" smtClean="0"/>
              <a:t>Arbeitsbereich</a:t>
            </a:r>
            <a:endParaRPr lang="de-DE" sz="1600" dirty="0"/>
          </a:p>
        </p:txBody>
      </p:sp>
      <p:sp>
        <p:nvSpPr>
          <p:cNvPr id="9" name="Folienvorschau"/>
          <p:cNvSpPr txBox="1"/>
          <p:nvPr/>
        </p:nvSpPr>
        <p:spPr>
          <a:xfrm>
            <a:off x="7308304" y="4008875"/>
            <a:ext cx="183569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1600" dirty="0" smtClean="0"/>
              <a:t>Folienvorschau</a:t>
            </a:r>
            <a:endParaRPr lang="de-DE" sz="1600" dirty="0"/>
          </a:p>
        </p:txBody>
      </p:sp>
      <p:sp>
        <p:nvSpPr>
          <p:cNvPr id="10" name="Schnellzugriffsleiste"/>
          <p:cNvSpPr txBox="1"/>
          <p:nvPr/>
        </p:nvSpPr>
        <p:spPr>
          <a:xfrm>
            <a:off x="7308304" y="4382271"/>
            <a:ext cx="183569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1600" dirty="0" smtClean="0"/>
              <a:t>Schnellzugriffsleiste</a:t>
            </a:r>
            <a:endParaRPr lang="de-DE" sz="1600" dirty="0"/>
          </a:p>
        </p:txBody>
      </p:sp>
      <p:sp>
        <p:nvSpPr>
          <p:cNvPr id="11" name="Lineal"/>
          <p:cNvSpPr txBox="1"/>
          <p:nvPr/>
        </p:nvSpPr>
        <p:spPr>
          <a:xfrm>
            <a:off x="7308304" y="4755669"/>
            <a:ext cx="1835696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1600" dirty="0" smtClean="0"/>
              <a:t>Lineal</a:t>
            </a:r>
            <a:endParaRPr lang="de-DE" sz="1600" dirty="0"/>
          </a:p>
        </p:txBody>
      </p:sp>
      <p:sp>
        <p:nvSpPr>
          <p:cNvPr id="12" name="Rechteck_Schnellzugriffsleiste"/>
          <p:cNvSpPr/>
          <p:nvPr/>
        </p:nvSpPr>
        <p:spPr>
          <a:xfrm>
            <a:off x="179511" y="1628800"/>
            <a:ext cx="1368152" cy="200055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_Menüband"/>
          <p:cNvSpPr/>
          <p:nvPr/>
        </p:nvSpPr>
        <p:spPr>
          <a:xfrm>
            <a:off x="179511" y="1853863"/>
            <a:ext cx="7002000" cy="792088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_Statusleiste"/>
          <p:cNvSpPr/>
          <p:nvPr/>
        </p:nvSpPr>
        <p:spPr>
          <a:xfrm>
            <a:off x="179511" y="5939073"/>
            <a:ext cx="7002000" cy="249979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_Aufgabenbereich"/>
          <p:cNvSpPr/>
          <p:nvPr/>
        </p:nvSpPr>
        <p:spPr>
          <a:xfrm>
            <a:off x="5814242" y="2652481"/>
            <a:ext cx="1368152" cy="3315886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_Folienvorschau"/>
          <p:cNvSpPr/>
          <p:nvPr/>
        </p:nvSpPr>
        <p:spPr>
          <a:xfrm>
            <a:off x="179511" y="2652481"/>
            <a:ext cx="992703" cy="3315886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_Linealoben"/>
          <p:cNvSpPr/>
          <p:nvPr/>
        </p:nvSpPr>
        <p:spPr>
          <a:xfrm>
            <a:off x="1387682" y="2662175"/>
            <a:ext cx="4403028" cy="223259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_Linealseite"/>
          <p:cNvSpPr/>
          <p:nvPr/>
        </p:nvSpPr>
        <p:spPr>
          <a:xfrm rot="16200000">
            <a:off x="-176932" y="4034670"/>
            <a:ext cx="2929169" cy="200058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_Notizen"/>
          <p:cNvSpPr/>
          <p:nvPr/>
        </p:nvSpPr>
        <p:spPr>
          <a:xfrm>
            <a:off x="1187622" y="5625029"/>
            <a:ext cx="4603088" cy="343338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_Arbeitsbereich"/>
          <p:cNvSpPr/>
          <p:nvPr/>
        </p:nvSpPr>
        <p:spPr>
          <a:xfrm>
            <a:off x="1387681" y="2892263"/>
            <a:ext cx="4403029" cy="2713369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itel 2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Hervorheben durch Klick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5418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Schreiben auf Klick</a:t>
            </a:r>
            <a:endParaRPr lang="de-DE" dirty="0"/>
          </a:p>
        </p:txBody>
      </p:sp>
      <p:sp>
        <p:nvSpPr>
          <p:cNvPr id="3" name="HomeStudent"/>
          <p:cNvSpPr/>
          <p:nvPr/>
        </p:nvSpPr>
        <p:spPr>
          <a:xfrm>
            <a:off x="395536" y="1484783"/>
            <a:ext cx="2520280" cy="67597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Office  </a:t>
            </a:r>
            <a:br>
              <a:rPr lang="de-DE" dirty="0" smtClean="0"/>
            </a:br>
            <a:r>
              <a:rPr lang="de-DE" dirty="0" smtClean="0"/>
              <a:t>Home and Student</a:t>
            </a:r>
            <a:endParaRPr lang="de-DE" dirty="0"/>
          </a:p>
        </p:txBody>
      </p:sp>
      <p:sp>
        <p:nvSpPr>
          <p:cNvPr id="4" name="HomeBusiness"/>
          <p:cNvSpPr/>
          <p:nvPr/>
        </p:nvSpPr>
        <p:spPr>
          <a:xfrm>
            <a:off x="3383868" y="1484783"/>
            <a:ext cx="2520280" cy="67597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Office  </a:t>
            </a:r>
            <a:br>
              <a:rPr lang="de-DE" dirty="0" smtClean="0"/>
            </a:br>
            <a:r>
              <a:rPr lang="de-DE" dirty="0" smtClean="0"/>
              <a:t>Home and Business</a:t>
            </a:r>
            <a:endParaRPr lang="de-DE" dirty="0"/>
          </a:p>
        </p:txBody>
      </p:sp>
      <p:sp>
        <p:nvSpPr>
          <p:cNvPr id="5" name="Pro"/>
          <p:cNvSpPr/>
          <p:nvPr/>
        </p:nvSpPr>
        <p:spPr>
          <a:xfrm>
            <a:off x="6372200" y="1484783"/>
            <a:ext cx="2520280" cy="67597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Office  </a:t>
            </a:r>
            <a:br>
              <a:rPr lang="de-DE" dirty="0" smtClean="0"/>
            </a:br>
            <a:r>
              <a:rPr lang="de-DE" dirty="0" smtClean="0"/>
              <a:t>Professional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395536" y="2420888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Word</a:t>
            </a:r>
          </a:p>
          <a:p>
            <a:r>
              <a:rPr lang="de-DE" dirty="0" smtClean="0"/>
              <a:t>Excel</a:t>
            </a:r>
          </a:p>
          <a:p>
            <a:r>
              <a:rPr lang="de-DE" dirty="0" smtClean="0"/>
              <a:t>PowerPoint</a:t>
            </a:r>
          </a:p>
          <a:p>
            <a:r>
              <a:rPr lang="de-DE" dirty="0" smtClean="0"/>
              <a:t>OneNote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3388854" y="2422605"/>
            <a:ext cx="2520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Word</a:t>
            </a:r>
          </a:p>
          <a:p>
            <a:r>
              <a:rPr lang="de-DE" dirty="0" smtClean="0"/>
              <a:t>Excel</a:t>
            </a:r>
          </a:p>
          <a:p>
            <a:r>
              <a:rPr lang="de-DE" dirty="0" smtClean="0"/>
              <a:t>PowerPoint</a:t>
            </a:r>
          </a:p>
          <a:p>
            <a:r>
              <a:rPr lang="de-DE" dirty="0" smtClean="0"/>
              <a:t>OneNote</a:t>
            </a:r>
          </a:p>
          <a:p>
            <a:r>
              <a:rPr lang="de-DE" dirty="0" smtClean="0"/>
              <a:t>Outlook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6390481" y="2396521"/>
            <a:ext cx="25202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Word</a:t>
            </a:r>
          </a:p>
          <a:p>
            <a:r>
              <a:rPr lang="de-DE" dirty="0" smtClean="0"/>
              <a:t>Excel</a:t>
            </a:r>
          </a:p>
          <a:p>
            <a:r>
              <a:rPr lang="de-DE" dirty="0" smtClean="0"/>
              <a:t>PowerPoint</a:t>
            </a:r>
          </a:p>
          <a:p>
            <a:r>
              <a:rPr lang="de-DE" dirty="0" smtClean="0"/>
              <a:t>OneNote</a:t>
            </a:r>
          </a:p>
          <a:p>
            <a:r>
              <a:rPr lang="de-DE" dirty="0" smtClean="0"/>
              <a:t>Outlook</a:t>
            </a:r>
          </a:p>
          <a:p>
            <a:r>
              <a:rPr lang="de-DE" dirty="0" smtClean="0"/>
              <a:t>Access</a:t>
            </a:r>
          </a:p>
          <a:p>
            <a:r>
              <a:rPr lang="de-DE" dirty="0" smtClean="0"/>
              <a:t>Publisher</a:t>
            </a:r>
          </a:p>
        </p:txBody>
      </p:sp>
    </p:spTree>
    <p:extLst>
      <p:ext uri="{BB962C8B-B14F-4D97-AF65-F5344CB8AC3E}">
        <p14:creationId xmlns:p14="http://schemas.microsoft.com/office/powerpoint/2010/main" val="151913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Schreiben auf Klick</a:t>
            </a:r>
            <a:endParaRPr lang="de-DE" dirty="0"/>
          </a:p>
        </p:txBody>
      </p:sp>
      <p:sp>
        <p:nvSpPr>
          <p:cNvPr id="3" name="HomeStudent"/>
          <p:cNvSpPr/>
          <p:nvPr/>
        </p:nvSpPr>
        <p:spPr>
          <a:xfrm>
            <a:off x="395536" y="1484783"/>
            <a:ext cx="2520280" cy="67597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Office  </a:t>
            </a:r>
            <a:br>
              <a:rPr lang="de-DE" dirty="0" smtClean="0"/>
            </a:br>
            <a:r>
              <a:rPr lang="de-DE" dirty="0" smtClean="0"/>
              <a:t>Home and Student</a:t>
            </a:r>
            <a:endParaRPr lang="de-DE" dirty="0"/>
          </a:p>
        </p:txBody>
      </p:sp>
      <p:sp>
        <p:nvSpPr>
          <p:cNvPr id="4" name="HomeBusiness"/>
          <p:cNvSpPr/>
          <p:nvPr/>
        </p:nvSpPr>
        <p:spPr>
          <a:xfrm>
            <a:off x="3383868" y="1484783"/>
            <a:ext cx="2520280" cy="67597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Office  </a:t>
            </a:r>
            <a:br>
              <a:rPr lang="de-DE" dirty="0" smtClean="0"/>
            </a:br>
            <a:r>
              <a:rPr lang="de-DE" dirty="0" smtClean="0"/>
              <a:t>Home and Business</a:t>
            </a:r>
            <a:endParaRPr lang="de-DE" dirty="0"/>
          </a:p>
        </p:txBody>
      </p:sp>
      <p:sp>
        <p:nvSpPr>
          <p:cNvPr id="5" name="Pro"/>
          <p:cNvSpPr/>
          <p:nvPr/>
        </p:nvSpPr>
        <p:spPr>
          <a:xfrm>
            <a:off x="6372200" y="1484783"/>
            <a:ext cx="2520280" cy="67597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Office  </a:t>
            </a:r>
            <a:br>
              <a:rPr lang="de-DE" dirty="0" smtClean="0"/>
            </a:br>
            <a:r>
              <a:rPr lang="de-DE" dirty="0" smtClean="0"/>
              <a:t>Professional</a:t>
            </a:r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6390481" y="2396521"/>
            <a:ext cx="25202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Word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Excel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PowerPoint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OneNote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Outlook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Access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Publisher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3383868" y="2396520"/>
            <a:ext cx="2520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Word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Excel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PowerPoint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OneNote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Outlook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395288" y="2396519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Word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Excel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PowerPoint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OneNote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395536" y="3501008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Outlook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Access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Publisher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3383868" y="3789040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Access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Publisher</a:t>
            </a:r>
          </a:p>
        </p:txBody>
      </p:sp>
    </p:spTree>
    <p:extLst>
      <p:ext uri="{BB962C8B-B14F-4D97-AF65-F5344CB8AC3E}">
        <p14:creationId xmlns:p14="http://schemas.microsoft.com/office/powerpoint/2010/main" val="284941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Animierte Folien</a:t>
            </a:r>
            <a:br>
              <a:rPr lang="de-DE" dirty="0" smtClean="0"/>
            </a:br>
            <a:r>
              <a:rPr lang="de-DE" dirty="0" smtClean="0"/>
              <a:t>zur Kontrolle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Abschnitt 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182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3">
      <a:dk1>
        <a:srgbClr val="808080"/>
      </a:dk1>
      <a:lt1>
        <a:srgbClr val="FFFFFF"/>
      </a:lt1>
      <a:dk2>
        <a:srgbClr val="5E2420"/>
      </a:dk2>
      <a:lt2>
        <a:srgbClr val="FFFFFF"/>
      </a:lt2>
      <a:accent1>
        <a:srgbClr val="D29F29"/>
      </a:accent1>
      <a:accent2>
        <a:srgbClr val="C04527"/>
      </a:accent2>
      <a:accent3>
        <a:srgbClr val="B6ACAB"/>
      </a:accent3>
      <a:accent4>
        <a:srgbClr val="DADADA"/>
      </a:accent4>
      <a:accent5>
        <a:srgbClr val="E5CDAC"/>
      </a:accent5>
      <a:accent6>
        <a:srgbClr val="AE3E22"/>
      </a:accent6>
      <a:hlink>
        <a:srgbClr val="B89749"/>
      </a:hlink>
      <a:folHlink>
        <a:srgbClr val="B58346"/>
      </a:folHlink>
    </a:clrScheme>
    <a:fontScheme name="Default Design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808080"/>
        </a:dk1>
        <a:lt1>
          <a:srgbClr val="FFFFFF"/>
        </a:lt1>
        <a:dk2>
          <a:srgbClr val="5E2420"/>
        </a:dk2>
        <a:lt2>
          <a:srgbClr val="FFFFFF"/>
        </a:lt2>
        <a:accent1>
          <a:srgbClr val="D29F29"/>
        </a:accent1>
        <a:accent2>
          <a:srgbClr val="C04527"/>
        </a:accent2>
        <a:accent3>
          <a:srgbClr val="B6ACAB"/>
        </a:accent3>
        <a:accent4>
          <a:srgbClr val="DADADA"/>
        </a:accent4>
        <a:accent5>
          <a:srgbClr val="E5CDAC"/>
        </a:accent5>
        <a:accent6>
          <a:srgbClr val="AE3E22"/>
        </a:accent6>
        <a:hlink>
          <a:srgbClr val="B89749"/>
        </a:hlink>
        <a:folHlink>
          <a:srgbClr val="B5834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5C1F00"/>
        </a:dk1>
        <a:lt1>
          <a:srgbClr val="FFFFFF"/>
        </a:lt1>
        <a:dk2>
          <a:srgbClr val="5E2420"/>
        </a:dk2>
        <a:lt2>
          <a:srgbClr val="FFFFFF"/>
        </a:lt2>
        <a:accent1>
          <a:srgbClr val="713E39"/>
        </a:accent1>
        <a:accent2>
          <a:srgbClr val="BE7960"/>
        </a:accent2>
        <a:accent3>
          <a:srgbClr val="B6ACAB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Apotheke">
  <a:themeElements>
    <a:clrScheme name="Apotheke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ke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k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Ananke">
  <a:themeElements>
    <a:clrScheme name="Anank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nank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nank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Apotheke">
  <a:themeElements>
    <a:clrScheme name="Apotheke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ke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k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Apotheke">
  <a:themeElements>
    <a:clrScheme name="Apotheke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ke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k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_Ananke">
  <a:themeElements>
    <a:clrScheme name="Anank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nank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nank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3_Apotheke">
  <a:themeElements>
    <a:clrScheme name="Apotheke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ke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k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188</Words>
  <Application>Microsoft Office PowerPoint</Application>
  <PresentationFormat>Bildschirmpräsentation (4:3)</PresentationFormat>
  <Paragraphs>141</Paragraphs>
  <Slides>14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9</vt:i4>
      </vt:variant>
      <vt:variant>
        <vt:lpstr>Folientitel</vt:lpstr>
      </vt:variant>
      <vt:variant>
        <vt:i4>14</vt:i4>
      </vt:variant>
    </vt:vector>
  </HeadingPairs>
  <TitlesOfParts>
    <vt:vector size="23" baseType="lpstr">
      <vt:lpstr>Larissa</vt:lpstr>
      <vt:lpstr>Default Design</vt:lpstr>
      <vt:lpstr>Apotheke</vt:lpstr>
      <vt:lpstr>Austin</vt:lpstr>
      <vt:lpstr>Ananke</vt:lpstr>
      <vt:lpstr>1_Apotheke</vt:lpstr>
      <vt:lpstr>2_Apotheke</vt:lpstr>
      <vt:lpstr>1_Ananke</vt:lpstr>
      <vt:lpstr>3_Apotheke</vt:lpstr>
      <vt:lpstr>Animationen mit Trigger</vt:lpstr>
      <vt:lpstr>Nicht-Animierte Folien zum Üben</vt:lpstr>
      <vt:lpstr>PowerPoint-Präsentation</vt:lpstr>
      <vt:lpstr>PowerPoint-Präsentation</vt:lpstr>
      <vt:lpstr>Aufdecken durch Ausgangsanimation</vt:lpstr>
      <vt:lpstr>Hervorheben durch Klick</vt:lpstr>
      <vt:lpstr>Schreiben auf Klick</vt:lpstr>
      <vt:lpstr>Schreiben auf Klick</vt:lpstr>
      <vt:lpstr>Animierte Folien zur Kontrolle</vt:lpstr>
      <vt:lpstr>PowerPoint-Präsentation</vt:lpstr>
      <vt:lpstr>PowerPoint-Präsentation</vt:lpstr>
      <vt:lpstr>Aufdecken durch Ausgangsanimation</vt:lpstr>
      <vt:lpstr>Schreiben auf Klick</vt:lpstr>
      <vt:lpstr>Schreiben auf Klick</vt:lpstr>
    </vt:vector>
  </TitlesOfParts>
  <Company>Office Training München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Pia Bork</dc:creator>
  <cp:lastModifiedBy>Pia Bork</cp:lastModifiedBy>
  <cp:revision>21</cp:revision>
  <dcterms:created xsi:type="dcterms:W3CDTF">2012-09-30T17:02:05Z</dcterms:created>
  <dcterms:modified xsi:type="dcterms:W3CDTF">2012-10-02T18:50:46Z</dcterms:modified>
</cp:coreProperties>
</file>